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0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362" r:id="rId23"/>
    <p:sldId id="361" r:id="rId24"/>
    <p:sldId id="364" r:id="rId25"/>
    <p:sldId id="454" r:id="rId26"/>
    <p:sldId id="363" r:id="rId27"/>
    <p:sldId id="365" r:id="rId28"/>
    <p:sldId id="461" r:id="rId29"/>
    <p:sldId id="366" r:id="rId30"/>
    <p:sldId id="368" r:id="rId31"/>
    <p:sldId id="455" r:id="rId32"/>
    <p:sldId id="462" r:id="rId33"/>
    <p:sldId id="463" r:id="rId34"/>
    <p:sldId id="456" r:id="rId35"/>
    <p:sldId id="457" r:id="rId36"/>
    <p:sldId id="369" r:id="rId37"/>
    <p:sldId id="370" r:id="rId38"/>
    <p:sldId id="367" r:id="rId39"/>
    <p:sldId id="371" r:id="rId40"/>
    <p:sldId id="372" r:id="rId41"/>
    <p:sldId id="373" r:id="rId42"/>
    <p:sldId id="374" r:id="rId43"/>
    <p:sldId id="377" r:id="rId44"/>
    <p:sldId id="375" r:id="rId45"/>
    <p:sldId id="379" r:id="rId46"/>
    <p:sldId id="376" r:id="rId47"/>
    <p:sldId id="378" r:id="rId48"/>
    <p:sldId id="381" r:id="rId49"/>
    <p:sldId id="380" r:id="rId50"/>
    <p:sldId id="382" r:id="rId51"/>
    <p:sldId id="384" r:id="rId52"/>
    <p:sldId id="383" r:id="rId53"/>
    <p:sldId id="385" r:id="rId54"/>
    <p:sldId id="443" r:id="rId55"/>
    <p:sldId id="387" r:id="rId56"/>
    <p:sldId id="386" r:id="rId57"/>
    <p:sldId id="458" r:id="rId58"/>
    <p:sldId id="44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15"/>
    <a:srgbClr val="0066FF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87" d="100"/>
          <a:sy n="87" d="100"/>
        </p:scale>
        <p:origin x="121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e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4" Type="http://schemas.openxmlformats.org/officeDocument/2006/relationships/image" Target="../media/image13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11" Type="http://schemas.openxmlformats.org/officeDocument/2006/relationships/image" Target="../media/image31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8.wmf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4.png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emf"/><Relationship Id="rId5" Type="http://schemas.openxmlformats.org/officeDocument/2006/relationships/image" Target="../media/image53.wmf"/><Relationship Id="rId10" Type="http://schemas.openxmlformats.org/officeDocument/2006/relationships/image" Target="../media/image59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75.jp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6.wmf"/><Relationship Id="rId10" Type="http://schemas.openxmlformats.org/officeDocument/2006/relationships/image" Target="../media/image79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7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83.jp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0.wmf"/><Relationship Id="rId10" Type="http://schemas.openxmlformats.org/officeDocument/2006/relationships/image" Target="../media/image84.jp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8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8.bin"/><Relationship Id="rId3" Type="http://schemas.openxmlformats.org/officeDocument/2006/relationships/image" Target="../media/image93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7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89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9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3.png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9.wmf"/><Relationship Id="rId11" Type="http://schemas.openxmlformats.org/officeDocument/2006/relationships/image" Target="../media/image98.pn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9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oleObject" Target="../embeddings/oleObject33.bin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4.wmf"/><Relationship Id="rId11" Type="http://schemas.openxmlformats.org/officeDocument/2006/relationships/image" Target="../media/image109.pn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08.png"/><Relationship Id="rId4" Type="http://schemas.openxmlformats.org/officeDocument/2006/relationships/image" Target="../media/image103.wmf"/><Relationship Id="rId9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114.wmf"/><Relationship Id="rId1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1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8.pn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5" Type="http://schemas.openxmlformats.org/officeDocument/2006/relationships/image" Target="../media/image117.png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12.wmf"/><Relationship Id="rId1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gif"/><Relationship Id="rId7" Type="http://schemas.openxmlformats.org/officeDocument/2006/relationships/image" Target="../media/image131.png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gif"/><Relationship Id="rId4" Type="http://schemas.openxmlformats.org/officeDocument/2006/relationships/image" Target="../media/image128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137.jpg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13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135.wmf"/><Relationship Id="rId4" Type="http://schemas.openxmlformats.org/officeDocument/2006/relationships/image" Target="../media/image138.png"/><Relationship Id="rId9" Type="http://schemas.openxmlformats.org/officeDocument/2006/relationships/oleObject" Target="../embeddings/oleObject4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wmf"/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5.png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.jpg"/><Relationship Id="rId5" Type="http://schemas.openxmlformats.org/officeDocument/2006/relationships/image" Target="../media/image149.jpeg"/><Relationship Id="rId4" Type="http://schemas.openxmlformats.org/officeDocument/2006/relationships/image" Target="../media/image148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image" Target="../media/image153.jpg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5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166.png"/><Relationship Id="rId7" Type="http://schemas.openxmlformats.org/officeDocument/2006/relationships/image" Target="../media/image16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16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9.jpg"/><Relationship Id="rId4" Type="http://schemas.openxmlformats.org/officeDocument/2006/relationships/image" Target="../media/image16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9.jpg"/><Relationship Id="rId4" Type="http://schemas.openxmlformats.org/officeDocument/2006/relationships/image" Target="../media/image17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82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87.wmf"/><Relationship Id="rId3" Type="http://schemas.openxmlformats.org/officeDocument/2006/relationships/image" Target="../media/image188.jpeg"/><Relationship Id="rId7" Type="http://schemas.openxmlformats.org/officeDocument/2006/relationships/image" Target="../media/image184.wmf"/><Relationship Id="rId12" Type="http://schemas.openxmlformats.org/officeDocument/2006/relationships/oleObject" Target="../embeddings/oleObject5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86.wmf"/><Relationship Id="rId5" Type="http://schemas.openxmlformats.org/officeDocument/2006/relationships/image" Target="../media/image183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8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3.jp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86370"/>
              </p:ext>
            </p:extLst>
          </p:nvPr>
        </p:nvGraphicFramePr>
        <p:xfrm>
          <a:off x="140293" y="2136716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" name="Equation" r:id="rId3" imgW="2869920" imgH="482400" progId="Equation.DSMT4">
                  <p:embed/>
                </p:oleObj>
              </mc:Choice>
              <mc:Fallback>
                <p:oleObj name="Equation" r:id="rId3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293" y="2136716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623789"/>
              </p:ext>
            </p:extLst>
          </p:nvPr>
        </p:nvGraphicFramePr>
        <p:xfrm>
          <a:off x="140293" y="99201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" name="Equation" r:id="rId8" imgW="2616120" imgH="228600" progId="Equation.DSMT4">
                  <p:embed/>
                </p:oleObj>
              </mc:Choice>
              <mc:Fallback>
                <p:oleObj name="Equation" r:id="rId8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293" y="99201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16088"/>
              </p:ext>
            </p:extLst>
          </p:nvPr>
        </p:nvGraphicFramePr>
        <p:xfrm>
          <a:off x="228600" y="3810000"/>
          <a:ext cx="29781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" name="Equation" r:id="rId10" imgW="1587240" imgH="431640" progId="Equation.DSMT4">
                  <p:embed/>
                </p:oleObj>
              </mc:Choice>
              <mc:Fallback>
                <p:oleObj name="Equation" r:id="rId10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3810000"/>
                        <a:ext cx="29781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47800"/>
            <a:ext cx="5848350" cy="7239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3505200"/>
            <a:ext cx="6200775" cy="116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584278" y="30604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584278" y="863025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88044" y="516103"/>
            <a:ext cx="2428798" cy="21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803917"/>
              </p:ext>
            </p:extLst>
          </p:nvPr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7491"/>
            <a:ext cx="7241554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8" name="Equation" r:id="rId4" imgW="1295280" imgH="457200" progId="Equation.DSMT4">
                  <p:embed/>
                </p:oleObj>
              </mc:Choice>
              <mc:Fallback>
                <p:oleObj name="Equation" r:id="rId4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9" name="Equation" r:id="rId6" imgW="2209680" imgH="393480" progId="Equation.DSMT4">
                  <p:embed/>
                </p:oleObj>
              </mc:Choice>
              <mc:Fallback>
                <p:oleObj name="Equation" r:id="rId6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0" name="Equation" r:id="rId8" imgW="2336760" imgH="444240" progId="Equation.DSMT4">
                  <p:embed/>
                </p:oleObj>
              </mc:Choice>
              <mc:Fallback>
                <p:oleObj name="Equation" r:id="rId8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0" name="Equation" r:id="rId4" imgW="698400" imgH="228600" progId="Equation.DSMT4">
                  <p:embed/>
                </p:oleObj>
              </mc:Choice>
              <mc:Fallback>
                <p:oleObj name="Equation" r:id="rId4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1" name="Equation" r:id="rId6" imgW="876240" imgH="228600" progId="Equation.DSMT4">
                  <p:embed/>
                </p:oleObj>
              </mc:Choice>
              <mc:Fallback>
                <p:oleObj name="Equation" r:id="rId6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2" name="Equation" r:id="rId8" imgW="2031840" imgH="431640" progId="Equation.DSMT4">
                  <p:embed/>
                </p:oleObj>
              </mc:Choice>
              <mc:Fallback>
                <p:oleObj name="Equation" r:id="rId8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5" name="Equation" r:id="rId5" imgW="4858562" imgH="864391" progId="Equation.DSMT4">
                  <p:embed/>
                </p:oleObj>
              </mc:Choice>
              <mc:Fallback>
                <p:oleObj name="Equation" r:id="rId5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6" name="Equation" r:id="rId7" imgW="1130040" imgH="228600" progId="Equation.DSMT4">
                  <p:embed/>
                </p:oleObj>
              </mc:Choice>
              <mc:Fallback>
                <p:oleObj name="Equation" r:id="rId7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7" name="Equation" r:id="rId9" imgW="1244520" imgH="241200" progId="Equation.DSMT4">
                  <p:embed/>
                </p:oleObj>
              </mc:Choice>
              <mc:Fallback>
                <p:oleObj name="Equation" r:id="rId9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8" name="Equation" r:id="rId11" imgW="876240" imgH="228600" progId="Equation.DSMT4">
                  <p:embed/>
                </p:oleObj>
              </mc:Choice>
              <mc:Fallback>
                <p:oleObj name="Equation" r:id="rId11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9" name="Equation" r:id="rId13" imgW="1752480" imgH="393480" progId="Equation.DSMT4">
                  <p:embed/>
                </p:oleObj>
              </mc:Choice>
              <mc:Fallback>
                <p:oleObj name="Equation" r:id="rId13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0" name="Equation" r:id="rId15" imgW="838080" imgH="393480" progId="Equation.DSMT4">
                  <p:embed/>
                </p:oleObj>
              </mc:Choice>
              <mc:Fallback>
                <p:oleObj name="Equation" r:id="rId15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0,1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-2</a:t>
            </a:r>
            <a:r>
              <a:rPr lang="ru-RU" sz="3600" dirty="0"/>
              <a:t>-10</a:t>
            </a:r>
            <a:r>
              <a:rPr lang="ru-RU" sz="3600" baseline="30000" dirty="0"/>
              <a:t>-4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ru-RU" sz="3600" dirty="0"/>
              <a:t>0</a:t>
            </a:r>
            <a:r>
              <a:rPr lang="ru-RU" sz="3600" baseline="30000" dirty="0"/>
              <a:t>-10</a:t>
            </a:r>
            <a:r>
              <a:rPr lang="en-US" sz="3600" dirty="0"/>
              <a:t> c</a:t>
            </a:r>
            <a:r>
              <a:rPr lang="ru-RU" sz="3600" dirty="0"/>
              <a:t>ек</a:t>
            </a:r>
            <a:endParaRPr lang="ru-UA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575952" y="4120781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5" name="Equation" r:id="rId5" imgW="1244520" imgH="241200" progId="Equation.DSMT4">
                  <p:embed/>
                </p:oleObj>
              </mc:Choice>
              <mc:Fallback>
                <p:oleObj name="Equation" r:id="rId5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36043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6" name="Equation" r:id="rId7" imgW="2412720" imgH="393480" progId="Equation.DSMT4">
                  <p:embed/>
                </p:oleObj>
              </mc:Choice>
              <mc:Fallback>
                <p:oleObj name="Equation" r:id="rId7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813" y="1427642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207" y="3087484"/>
            <a:ext cx="4310062" cy="105336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73DAAE-C296-4FBC-91D6-533B746D3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951" y="2051970"/>
            <a:ext cx="3975637" cy="1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68A887-84D3-4468-8561-8049F956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52400"/>
            <a:ext cx="3829050" cy="5723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377EDE-F7E2-4328-976B-6B22CC02A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608" y="724732"/>
            <a:ext cx="4310062" cy="105336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6B402A-50B5-4B5C-91CC-74F02CB46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778098"/>
            <a:ext cx="5190392" cy="987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A6520-8F98-4B45-8B16-7CF1F57FD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3084234"/>
            <a:ext cx="7620000" cy="119703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94601"/>
              </p:ext>
            </p:extLst>
          </p:nvPr>
        </p:nvGraphicFramePr>
        <p:xfrm>
          <a:off x="457200" y="434340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2" name="Equation" r:id="rId8" imgW="1002960" imgH="419040" progId="Equation.DSMT4">
                  <p:embed/>
                </p:oleObj>
              </mc:Choice>
              <mc:Fallback>
                <p:oleObj name="Equation" r:id="rId8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871DDF-C96D-4763-BCE5-20E68EAFE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42" y="5152879"/>
            <a:ext cx="3332285" cy="10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97752"/>
              </p:ext>
            </p:extLst>
          </p:nvPr>
        </p:nvGraphicFramePr>
        <p:xfrm>
          <a:off x="609600" y="210152"/>
          <a:ext cx="218116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4" name="Equation" r:id="rId3" imgW="1765080" imgH="990360" progId="Equation.DSMT4">
                  <p:embed/>
                </p:oleObj>
              </mc:Choice>
              <mc:Fallback>
                <p:oleObj name="Equation" r:id="rId3" imgW="176508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10152"/>
                        <a:ext cx="2181163" cy="122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5" name="Equation" r:id="rId5" imgW="1777680" imgH="1079280" progId="Equation.DSMT4">
                  <p:embed/>
                </p:oleObj>
              </mc:Choice>
              <mc:Fallback>
                <p:oleObj name="Equation" r:id="rId5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17A511-D5E1-4612-A636-9DFAF1535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1481138"/>
            <a:ext cx="5642251" cy="6524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DF1B1E-B0CD-4BB9-B900-1207E34CA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00702"/>
            <a:ext cx="9144000" cy="54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A5F23A-C682-4BA7-8328-19FC23D32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8633" y="3810001"/>
            <a:ext cx="4505325" cy="4298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8C657E-9A2F-48DA-9884-33FE78126B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600" y="4294457"/>
            <a:ext cx="2309813" cy="7059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9" name="Equation" r:id="rId4" imgW="965160" imgH="241200" progId="Equation.DSMT4">
                  <p:embed/>
                </p:oleObj>
              </mc:Choice>
              <mc:Fallback>
                <p:oleObj name="Equation" r:id="rId4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0" name="Equation" r:id="rId6" imgW="761760" imgH="241200" progId="Equation.DSMT4">
                  <p:embed/>
                </p:oleObj>
              </mc:Choice>
              <mc:Fallback>
                <p:oleObj name="Equation" r:id="rId6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1" name="Equation" r:id="rId8" imgW="215640" imgH="228600" progId="Equation.DSMT4">
                  <p:embed/>
                </p:oleObj>
              </mc:Choice>
              <mc:Fallback>
                <p:oleObj name="Equation" r:id="rId8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2" name="Equation" r:id="rId10" imgW="228600" imgH="228600" progId="Equation.DSMT4">
                  <p:embed/>
                </p:oleObj>
              </mc:Choice>
              <mc:Fallback>
                <p:oleObj name="Equation" r:id="rId10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3" name="Equation" r:id="rId12" imgW="507960" imgH="228600" progId="Equation.DSMT4">
                  <p:embed/>
                </p:oleObj>
              </mc:Choice>
              <mc:Fallback>
                <p:oleObj name="Equation" r:id="rId12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02FD7B-9FEF-4E9A-8987-681B08EC97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" y="2370137"/>
            <a:ext cx="1677991" cy="44130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0202" y="2366176"/>
            <a:ext cx="2286000" cy="62252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31D336-49D6-4022-B3A9-906A99CE4D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668" y="3302310"/>
            <a:ext cx="3624263" cy="66701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293443-29B9-4929-B8D0-138F1E9AC3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0277" y="3195750"/>
            <a:ext cx="4202723" cy="98984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16CBCF5-4497-494A-8CE2-CB4522832A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178" y="4689953"/>
            <a:ext cx="541020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3733800" y="568608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81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0" name="Equation" r:id="rId5" imgW="787320" imgH="253800" progId="Equation.DSMT4">
                  <p:embed/>
                </p:oleObj>
              </mc:Choice>
              <mc:Fallback>
                <p:oleObj name="Equation" r:id="rId5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1" name="Equation" r:id="rId7" imgW="457200" imgH="203040" progId="Equation.DSMT4">
                  <p:embed/>
                </p:oleObj>
              </mc:Choice>
              <mc:Fallback>
                <p:oleObj name="Equation" r:id="rId7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2" name="Equation" r:id="rId9" imgW="609480" imgH="253800" progId="Equation.DSMT4">
                  <p:embed/>
                </p:oleObj>
              </mc:Choice>
              <mc:Fallback>
                <p:oleObj name="Equation" r:id="rId9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3" name="Equation" r:id="rId11" imgW="419040" imgH="190440" progId="Equation.DSMT4">
                  <p:embed/>
                </p:oleObj>
              </mc:Choice>
              <mc:Fallback>
                <p:oleObj name="Equation" r:id="rId11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Equation" r:id="rId5" imgW="1206360" imgH="203040" progId="Equation.DSMT4">
                  <p:embed/>
                </p:oleObj>
              </mc:Choice>
              <mc:Fallback>
                <p:oleObj name="Equation" r:id="rId5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Equation" r:id="rId8" imgW="1295280" imgH="393480" progId="Equation.DSMT4">
                  <p:embed/>
                </p:oleObj>
              </mc:Choice>
              <mc:Fallback>
                <p:oleObj name="Equation" r:id="rId8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Equation" r:id="rId10" imgW="672840" imgH="228600" progId="Equation.DSMT4">
                  <p:embed/>
                </p:oleObj>
              </mc:Choice>
              <mc:Fallback>
                <p:oleObj name="Equation" r:id="rId10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Equation" r:id="rId12" imgW="672840" imgH="241200" progId="Equation.DSMT4">
                  <p:embed/>
                </p:oleObj>
              </mc:Choice>
              <mc:Fallback>
                <p:oleObj name="Equation" r:id="rId12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Equation" r:id="rId6" imgW="1688760" imgH="469800" progId="Equation.DSMT4">
                  <p:embed/>
                </p:oleObj>
              </mc:Choice>
              <mc:Fallback>
                <p:oleObj name="Equation" r:id="rId6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Equation" r:id="rId5" imgW="736560" imgH="431640" progId="Equation.DSMT4">
                  <p:embed/>
                </p:oleObj>
              </mc:Choice>
              <mc:Fallback>
                <p:oleObj name="Equation" r:id="rId5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name="Equation" r:id="rId7" imgW="876240" imgH="431640" progId="Equation.DSMT4">
                  <p:embed/>
                </p:oleObj>
              </mc:Choice>
              <mc:Fallback>
                <p:oleObj name="Equation" r:id="rId7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Equation" r:id="rId6" imgW="876240" imgH="241200" progId="Equation.DSMT4">
                  <p:embed/>
                </p:oleObj>
              </mc:Choice>
              <mc:Fallback>
                <p:oleObj name="Equation" r:id="rId6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9" name="Equation" r:id="rId4" imgW="469800" imgH="203040" progId="Equation.DSMT4">
                  <p:embed/>
                </p:oleObj>
              </mc:Choice>
              <mc:Fallback>
                <p:oleObj name="Equation" r:id="rId4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0" name="Equation" r:id="rId6" imgW="711000" imgH="253800" progId="Equation.DSMT4">
                  <p:embed/>
                </p:oleObj>
              </mc:Choice>
              <mc:Fallback>
                <p:oleObj name="Equation" r:id="rId6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1" name="Equation" r:id="rId8" imgW="647640" imgH="203040" progId="Equation.DSMT4">
                  <p:embed/>
                </p:oleObj>
              </mc:Choice>
              <mc:Fallback>
                <p:oleObj name="Equation" r:id="rId8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4" imgW="711000" imgH="253800" progId="Equation.DSMT4">
                  <p:embed/>
                </p:oleObj>
              </mc:Choice>
              <mc:Fallback>
                <p:oleObj name="Equation" r:id="rId4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Equation" r:id="rId5" imgW="1409400" imgH="241200" progId="Equation.DSMT4">
                  <p:embed/>
                </p:oleObj>
              </mc:Choice>
              <mc:Fallback>
                <p:oleObj name="Equation" r:id="rId5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5" name="Equation" r:id="rId6" imgW="939600" imgH="393480" progId="Equation.DSMT4">
                  <p:embed/>
                </p:oleObj>
              </mc:Choice>
              <mc:Fallback>
                <p:oleObj name="Equation" r:id="rId6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6" name="Equation" r:id="rId8" imgW="1257120" imgH="253800" progId="Equation.DSMT4">
                  <p:embed/>
                </p:oleObj>
              </mc:Choice>
              <mc:Fallback>
                <p:oleObj name="Equation" r:id="rId8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7" name="Equation" r:id="rId10" imgW="368280" imgH="203040" progId="Equation.DSMT4">
                  <p:embed/>
                </p:oleObj>
              </mc:Choice>
              <mc:Fallback>
                <p:oleObj name="Equation" r:id="rId10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Equation" r:id="rId12" imgW="939600" imgH="393480" progId="Equation.DSMT4">
                  <p:embed/>
                </p:oleObj>
              </mc:Choice>
              <mc:Fallback>
                <p:oleObj name="Equation" r:id="rId12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988285"/>
              </p:ext>
            </p:extLst>
          </p:nvPr>
        </p:nvGraphicFramePr>
        <p:xfrm>
          <a:off x="533400" y="186779"/>
          <a:ext cx="1717675" cy="61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0" name="Equation" r:id="rId4" imgW="3587668" imgH="1281646" progId="Equation.DSMT4">
                  <p:embed/>
                </p:oleObj>
              </mc:Choice>
              <mc:Fallback>
                <p:oleObj name="Equation" r:id="rId4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86779"/>
                        <a:ext cx="1717675" cy="613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658672"/>
              </p:ext>
            </p:extLst>
          </p:nvPr>
        </p:nvGraphicFramePr>
        <p:xfrm>
          <a:off x="477838" y="228600"/>
          <a:ext cx="284003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Equation" r:id="rId4" imgW="1854000" imgH="253800" progId="Equation.DSMT4">
                  <p:embed/>
                </p:oleObj>
              </mc:Choice>
              <mc:Fallback>
                <p:oleObj name="Equation" r:id="rId4" imgW="1854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28600"/>
                        <a:ext cx="2840037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881901"/>
              </p:ext>
            </p:extLst>
          </p:nvPr>
        </p:nvGraphicFramePr>
        <p:xfrm>
          <a:off x="419100" y="800100"/>
          <a:ext cx="29559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Equation" r:id="rId6" imgW="1930320" imgH="253800" progId="Equation.DSMT4">
                  <p:embed/>
                </p:oleObj>
              </mc:Choice>
              <mc:Fallback>
                <p:oleObj name="Equation" r:id="rId6" imgW="193032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100" y="800100"/>
                        <a:ext cx="2955925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427AF1-68F1-4B82-B6AD-31BA628C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685800"/>
            <a:ext cx="7372801" cy="914400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436027"/>
              </p:ext>
            </p:extLst>
          </p:nvPr>
        </p:nvGraphicFramePr>
        <p:xfrm>
          <a:off x="5931252" y="2127113"/>
          <a:ext cx="250834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Equation" r:id="rId4" imgW="672840" imgH="203040" progId="Equation.DSMT4">
                  <p:embed/>
                </p:oleObj>
              </mc:Choice>
              <mc:Fallback>
                <p:oleObj name="Equation" r:id="rId4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1252" y="2127113"/>
                        <a:ext cx="2508348" cy="75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24905"/>
              </p:ext>
            </p:extLst>
          </p:nvPr>
        </p:nvGraphicFramePr>
        <p:xfrm>
          <a:off x="685800" y="2249183"/>
          <a:ext cx="3124200" cy="65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6" imgW="965160" imgH="203040" progId="Equation.DSMT4">
                  <p:embed/>
                </p:oleObj>
              </mc:Choice>
              <mc:Fallback>
                <p:oleObj name="Equation" r:id="rId6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2249183"/>
                        <a:ext cx="3124200" cy="657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333500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6271026" y="3136612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" name="Equation" r:id="rId5" imgW="1752480" imgH="228600" progId="Equation.DSMT4">
                  <p:embed/>
                </p:oleObj>
              </mc:Choice>
              <mc:Fallback>
                <p:oleObj name="Equation" r:id="rId5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" name="Equation" r:id="rId7" imgW="1815840" imgH="228600" progId="Equation.DSMT4">
                  <p:embed/>
                </p:oleObj>
              </mc:Choice>
              <mc:Fallback>
                <p:oleObj name="Equation" r:id="rId7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</TotalTime>
  <Words>366</Words>
  <Application>Microsoft Office PowerPoint</Application>
  <PresentationFormat>Экран (4:3)</PresentationFormat>
  <Paragraphs>103</Paragraphs>
  <Slides>56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56</vt:i4>
      </vt:variant>
    </vt:vector>
  </HeadingPairs>
  <TitlesOfParts>
    <vt:vector size="65" baseType="lpstr">
      <vt:lpstr>Arial</vt:lpstr>
      <vt:lpstr>Calibri</vt:lpstr>
      <vt:lpstr>Segoe Script</vt:lpstr>
      <vt:lpstr>Times New Roman</vt:lpstr>
      <vt:lpstr>Office Theme</vt:lpstr>
      <vt:lpstr>1_Office Theme</vt:lpstr>
      <vt:lpstr>15_Office Theme</vt:lpstr>
      <vt:lpstr>Equation</vt:lpstr>
      <vt:lpstr>MathType 7.0 Equation</vt:lpstr>
      <vt:lpstr>Презентация PowerPoint</vt:lpstr>
      <vt:lpstr>Явище інтерференції світла.  Загальні умови мінімумів та максимумів інтерференції.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Оптична різниця ходу</vt:lpstr>
      <vt:lpstr>Презентация PowerPoint</vt:lpstr>
      <vt:lpstr>Презентация PowerPoint</vt:lpstr>
      <vt:lpstr>Загальна інтерференційна схема (схема Юнга).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Інтерференція у тонких плівках. </vt:lpstr>
      <vt:lpstr>Презентация PowerPoint</vt:lpstr>
      <vt:lpstr>Презентация PowerPoint</vt:lpstr>
      <vt:lpstr>Презентация PowerPoint</vt:lpstr>
      <vt:lpstr>Дифракція світла. Принцип Гюйгенса-Френеля.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паралельних променів на щілині.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Дифракційна гратка. Дисперсія і роздільна здатність дифракційної гратки. Критерій Релея. </vt:lpstr>
      <vt:lpstr>Поляризація світла. Природне та поляризоване світло. Закон Малюса.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при відбиванні та заломленні. </vt:lpstr>
      <vt:lpstr>Презентация PowerPoint</vt:lpstr>
      <vt:lpstr>Подвійне променезаломлення</vt:lpstr>
      <vt:lpstr>Презентация PowerPoint</vt:lpstr>
      <vt:lpstr>Презентация PowerPoint</vt:lpstr>
      <vt:lpstr>Презентация PowerPoint</vt:lpstr>
      <vt:lpstr>Оптична активність</vt:lpstr>
      <vt:lpstr>Презентация PowerPoint</vt:lpstr>
      <vt:lpstr>Поглинання світла</vt:lpstr>
      <vt:lpstr>Презентация PowerPoint</vt:lpstr>
      <vt:lpstr>Презентация PowerPoint</vt:lpstr>
      <vt:lpstr>Презентация PowerPoint</vt:lpstr>
      <vt:lpstr>Розсіяння світла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391</cp:revision>
  <dcterms:created xsi:type="dcterms:W3CDTF">2012-04-26T17:06:14Z</dcterms:created>
  <dcterms:modified xsi:type="dcterms:W3CDTF">2022-04-04T09:19:57Z</dcterms:modified>
</cp:coreProperties>
</file>